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58" r:id="rId4"/>
    <p:sldId id="257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6CC7D2A-0012-4A16-A7FD-BAF7C4F427D5}" v="4" dt="2021-02-21T21:03:17.6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cintha Westerink" userId="c1c74fd5-67fa-43d8-8063-0adb3063a5fc" providerId="ADAL" clId="{B6CC7D2A-0012-4A16-A7FD-BAF7C4F427D5}"/>
    <pc:docChg chg="modSld sldOrd">
      <pc:chgData name="Jacintha Westerink" userId="c1c74fd5-67fa-43d8-8063-0adb3063a5fc" providerId="ADAL" clId="{B6CC7D2A-0012-4A16-A7FD-BAF7C4F427D5}" dt="2021-02-21T21:09:58.305" v="219" actId="14100"/>
      <pc:docMkLst>
        <pc:docMk/>
      </pc:docMkLst>
      <pc:sldChg chg="modSp mod ord">
        <pc:chgData name="Jacintha Westerink" userId="c1c74fd5-67fa-43d8-8063-0adb3063a5fc" providerId="ADAL" clId="{B6CC7D2A-0012-4A16-A7FD-BAF7C4F427D5}" dt="2021-02-21T21:09:58.305" v="219" actId="14100"/>
        <pc:sldMkLst>
          <pc:docMk/>
          <pc:sldMk cId="3366401301" sldId="258"/>
        </pc:sldMkLst>
        <pc:spChg chg="mod">
          <ac:chgData name="Jacintha Westerink" userId="c1c74fd5-67fa-43d8-8063-0adb3063a5fc" providerId="ADAL" clId="{B6CC7D2A-0012-4A16-A7FD-BAF7C4F427D5}" dt="2021-02-21T21:04:19.585" v="110" actId="20577"/>
          <ac:spMkLst>
            <pc:docMk/>
            <pc:sldMk cId="3366401301" sldId="258"/>
            <ac:spMk id="2" creationId="{EC13EA77-B540-40A8-AD8D-96B661E68EC4}"/>
          </ac:spMkLst>
        </pc:spChg>
        <pc:spChg chg="mod">
          <ac:chgData name="Jacintha Westerink" userId="c1c74fd5-67fa-43d8-8063-0adb3063a5fc" providerId="ADAL" clId="{B6CC7D2A-0012-4A16-A7FD-BAF7C4F427D5}" dt="2021-02-21T21:09:58.305" v="219" actId="14100"/>
          <ac:spMkLst>
            <pc:docMk/>
            <pc:sldMk cId="3366401301" sldId="258"/>
            <ac:spMk id="3" creationId="{9E521B3F-4F91-4AC7-813A-B1F314DD0F81}"/>
          </ac:spMkLst>
        </pc:spChg>
      </pc:sldChg>
      <pc:sldChg chg="ord">
        <pc:chgData name="Jacintha Westerink" userId="c1c74fd5-67fa-43d8-8063-0adb3063a5fc" providerId="ADAL" clId="{B6CC7D2A-0012-4A16-A7FD-BAF7C4F427D5}" dt="2021-02-21T21:04:26.288" v="112"/>
        <pc:sldMkLst>
          <pc:docMk/>
          <pc:sldMk cId="2192883826" sldId="260"/>
        </pc:sldMkLst>
      </pc:sldChg>
      <pc:sldChg chg="ord">
        <pc:chgData name="Jacintha Westerink" userId="c1c74fd5-67fa-43d8-8063-0adb3063a5fc" providerId="ADAL" clId="{B6CC7D2A-0012-4A16-A7FD-BAF7C4F427D5}" dt="2021-02-21T21:04:40.110" v="114"/>
        <pc:sldMkLst>
          <pc:docMk/>
          <pc:sldMk cId="648443516" sldId="261"/>
        </pc:sldMkLst>
      </pc:sldChg>
    </pc:docChg>
  </pc:docChgLst>
  <pc:docChgLst>
    <pc:chgData name="Jacintha Westerink" userId="c1c74fd5-67fa-43d8-8063-0adb3063a5fc" providerId="ADAL" clId="{244B776A-82AF-4B8C-8C2E-840088786885}"/>
    <pc:docChg chg="modSld">
      <pc:chgData name="Jacintha Westerink" userId="c1c74fd5-67fa-43d8-8063-0adb3063a5fc" providerId="ADAL" clId="{244B776A-82AF-4B8C-8C2E-840088786885}" dt="2020-09-20T21:48:17.859" v="25" actId="20577"/>
      <pc:docMkLst>
        <pc:docMk/>
      </pc:docMkLst>
      <pc:sldChg chg="modSp modAnim">
        <pc:chgData name="Jacintha Westerink" userId="c1c74fd5-67fa-43d8-8063-0adb3063a5fc" providerId="ADAL" clId="{244B776A-82AF-4B8C-8C2E-840088786885}" dt="2020-09-20T21:48:17.859" v="25" actId="20577"/>
        <pc:sldMkLst>
          <pc:docMk/>
          <pc:sldMk cId="4036112299" sldId="257"/>
        </pc:sldMkLst>
        <pc:spChg chg="mod">
          <ac:chgData name="Jacintha Westerink" userId="c1c74fd5-67fa-43d8-8063-0adb3063a5fc" providerId="ADAL" clId="{244B776A-82AF-4B8C-8C2E-840088786885}" dt="2020-09-20T21:48:17.859" v="25" actId="20577"/>
          <ac:spMkLst>
            <pc:docMk/>
            <pc:sldMk cId="4036112299" sldId="257"/>
            <ac:spMk id="2" creationId="{AB78F5D3-BEBF-4144-B0E5-F2F18CD72945}"/>
          </ac:spMkLst>
        </pc:spChg>
        <pc:spChg chg="mod">
          <ac:chgData name="Jacintha Westerink" userId="c1c74fd5-67fa-43d8-8063-0adb3063a5fc" providerId="ADAL" clId="{244B776A-82AF-4B8C-8C2E-840088786885}" dt="2020-09-20T21:47:45.232" v="17" actId="20577"/>
          <ac:spMkLst>
            <pc:docMk/>
            <pc:sldMk cId="4036112299" sldId="257"/>
            <ac:spMk id="3" creationId="{01E07552-A4F5-4909-AB5F-E5A8EFB1702A}"/>
          </ac:spMkLst>
        </pc:spChg>
      </pc:sldChg>
      <pc:sldChg chg="modAnim">
        <pc:chgData name="Jacintha Westerink" userId="c1c74fd5-67fa-43d8-8063-0adb3063a5fc" providerId="ADAL" clId="{244B776A-82AF-4B8C-8C2E-840088786885}" dt="2020-09-20T21:46:51.429" v="3"/>
        <pc:sldMkLst>
          <pc:docMk/>
          <pc:sldMk cId="2706677677" sldId="263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3D9DD-BBD3-4A0F-B5F6-0061E8A92678}" type="datetimeFigureOut">
              <a:rPr lang="nl-NL" smtClean="0"/>
              <a:t>21-2-2021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CB368-6351-46A0-B7F4-0F9DAF2594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955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3D9DD-BBD3-4A0F-B5F6-0061E8A92678}" type="datetimeFigureOut">
              <a:rPr lang="nl-NL" smtClean="0"/>
              <a:t>21-2-2021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CB368-6351-46A0-B7F4-0F9DAF2594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9122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3D9DD-BBD3-4A0F-B5F6-0061E8A92678}" type="datetimeFigureOut">
              <a:rPr lang="nl-NL" smtClean="0"/>
              <a:t>21-2-2021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CB368-6351-46A0-B7F4-0F9DAF25942B}" type="slidenum">
              <a:rPr lang="nl-NL" smtClean="0"/>
              <a:t>‹nr.›</a:t>
            </a:fld>
            <a:endParaRPr lang="nl-N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764776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3D9DD-BBD3-4A0F-B5F6-0061E8A92678}" type="datetimeFigureOut">
              <a:rPr lang="nl-NL" smtClean="0"/>
              <a:t>21-2-2021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CB368-6351-46A0-B7F4-0F9DAF2594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44910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3D9DD-BBD3-4A0F-B5F6-0061E8A92678}" type="datetimeFigureOut">
              <a:rPr lang="nl-NL" smtClean="0"/>
              <a:t>21-2-2021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CB368-6351-46A0-B7F4-0F9DAF25942B}" type="slidenum">
              <a:rPr lang="nl-NL" smtClean="0"/>
              <a:t>‹nr.›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469527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3D9DD-BBD3-4A0F-B5F6-0061E8A92678}" type="datetimeFigureOut">
              <a:rPr lang="nl-NL" smtClean="0"/>
              <a:t>21-2-2021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CB368-6351-46A0-B7F4-0F9DAF2594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495323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3D9DD-BBD3-4A0F-B5F6-0061E8A92678}" type="datetimeFigureOut">
              <a:rPr lang="nl-NL" smtClean="0"/>
              <a:t>21-2-2021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CB368-6351-46A0-B7F4-0F9DAF2594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39607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3D9DD-BBD3-4A0F-B5F6-0061E8A92678}" type="datetimeFigureOut">
              <a:rPr lang="nl-NL" smtClean="0"/>
              <a:t>21-2-2021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CB368-6351-46A0-B7F4-0F9DAF2594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5320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3D9DD-BBD3-4A0F-B5F6-0061E8A92678}" type="datetimeFigureOut">
              <a:rPr lang="nl-NL" smtClean="0"/>
              <a:t>21-2-2021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CB368-6351-46A0-B7F4-0F9DAF2594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81416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3D9DD-BBD3-4A0F-B5F6-0061E8A92678}" type="datetimeFigureOut">
              <a:rPr lang="nl-NL" smtClean="0"/>
              <a:t>21-2-2021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CB368-6351-46A0-B7F4-0F9DAF2594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33113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3D9DD-BBD3-4A0F-B5F6-0061E8A92678}" type="datetimeFigureOut">
              <a:rPr lang="nl-NL" smtClean="0"/>
              <a:t>21-2-2021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CB368-6351-46A0-B7F4-0F9DAF2594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1576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3D9DD-BBD3-4A0F-B5F6-0061E8A92678}" type="datetimeFigureOut">
              <a:rPr lang="nl-NL" smtClean="0"/>
              <a:t>21-2-2021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CB368-6351-46A0-B7F4-0F9DAF2594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0699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3D9DD-BBD3-4A0F-B5F6-0061E8A92678}" type="datetimeFigureOut">
              <a:rPr lang="nl-NL" smtClean="0"/>
              <a:t>21-2-2021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CB368-6351-46A0-B7F4-0F9DAF2594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33005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3D9DD-BBD3-4A0F-B5F6-0061E8A92678}" type="datetimeFigureOut">
              <a:rPr lang="nl-NL" smtClean="0"/>
              <a:t>21-2-2021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CB368-6351-46A0-B7F4-0F9DAF2594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919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3D9DD-BBD3-4A0F-B5F6-0061E8A92678}" type="datetimeFigureOut">
              <a:rPr lang="nl-NL" smtClean="0"/>
              <a:t>21-2-2021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CB368-6351-46A0-B7F4-0F9DAF2594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924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3D9DD-BBD3-4A0F-B5F6-0061E8A92678}" type="datetimeFigureOut">
              <a:rPr lang="nl-NL" smtClean="0"/>
              <a:t>21-2-2021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CB368-6351-46A0-B7F4-0F9DAF2594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4772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43D9DD-BBD3-4A0F-B5F6-0061E8A92678}" type="datetimeFigureOut">
              <a:rPr lang="nl-NL" smtClean="0"/>
              <a:t>21-2-2021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CDCB368-6351-46A0-B7F4-0F9DAF2594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149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BD1EE7A0-5A4F-409D-B8B2-121072057B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47950" y="609600"/>
            <a:ext cx="6626052" cy="1320800"/>
          </a:xfrm>
        </p:spPr>
        <p:txBody>
          <a:bodyPr/>
          <a:lstStyle/>
          <a:p>
            <a:r>
              <a:rPr lang="nl-NL" dirty="0"/>
              <a:t>Het blad</a:t>
            </a:r>
          </a:p>
        </p:txBody>
      </p:sp>
      <p:pic>
        <p:nvPicPr>
          <p:cNvPr id="1027" name="Afbeelding 1">
            <a:extLst>
              <a:ext uri="{FF2B5EF4-FFF2-40B4-BE49-F238E27FC236}">
                <a16:creationId xmlns:a16="http://schemas.microsoft.com/office/drawing/2014/main" id="{99353F93-59E1-4CFA-99C7-43303035D9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4299" y="1930400"/>
            <a:ext cx="6855895" cy="403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37651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45DE51-111F-4FCE-A004-D343BAED6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Doel van het blad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73B9F6B-A6C0-4766-B272-4CCA8D3EB6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8819091" cy="3880773"/>
          </a:xfrm>
        </p:spPr>
        <p:txBody>
          <a:bodyPr/>
          <a:lstStyle/>
          <a:p>
            <a:r>
              <a:rPr lang="nl-N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Opnemen van licht omzetten naar voeding (suiker) </a:t>
            </a:r>
          </a:p>
          <a:p>
            <a:pPr marL="0" indent="0">
              <a:buNone/>
            </a:pP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</a:t>
            </a: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nl-N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= fotosynthese (bladmoes, </a:t>
            </a:r>
            <a:r>
              <a:rPr lang="nl-NL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bl.groenkorrels</a:t>
            </a:r>
            <a:r>
              <a:rPr lang="nl-N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</a:p>
          <a:p>
            <a:endParaRPr lang="nl-NL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Verdamping (regelen van de spanning/druk in de plant) </a:t>
            </a:r>
          </a:p>
          <a:p>
            <a:pPr marL="0" indent="0">
              <a:buNone/>
            </a:pP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     </a:t>
            </a: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via de huidmondjes</a:t>
            </a:r>
          </a:p>
          <a:p>
            <a:pPr marL="0" indent="0">
              <a:buNone/>
            </a:pPr>
            <a:endParaRPr lang="nl-NL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06677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13EA77-B540-40A8-AD8D-96B661E68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Opdracht; Bladherbarium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E521B3F-4F91-4AC7-813A-B1F314DD0F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9200092" cy="4173536"/>
          </a:xfrm>
        </p:spPr>
        <p:txBody>
          <a:bodyPr>
            <a:normAutofit/>
          </a:bodyPr>
          <a:lstStyle/>
          <a:p>
            <a:r>
              <a:rPr lang="nl-NL" sz="2800" dirty="0"/>
              <a:t>Zoek 1 blad waarbij alle 9 onderdelen van het blad duidelijk zichtbaar zijn. Benoem deze ook.</a:t>
            </a:r>
          </a:p>
          <a:p>
            <a:r>
              <a:rPr lang="nl-NL" sz="2800" dirty="0"/>
              <a:t>Zoek minimaal 10 verschillende bladeren.</a:t>
            </a:r>
          </a:p>
          <a:p>
            <a:r>
              <a:rPr lang="nl-NL" sz="2800" dirty="0"/>
              <a:t>Droog het blad (persmethode). </a:t>
            </a:r>
          </a:p>
          <a:p>
            <a:r>
              <a:rPr lang="nl-NL" sz="2800" dirty="0"/>
              <a:t>Schrijf de Latijnse en Nederlandse naam van het materiaal erbij.</a:t>
            </a:r>
          </a:p>
          <a:p>
            <a:r>
              <a:rPr lang="nl-NL" sz="2800" dirty="0"/>
              <a:t>Zet de </a:t>
            </a:r>
            <a:r>
              <a:rPr lang="nl-NL" sz="2800" u="sng" dirty="0"/>
              <a:t>vorm,</a:t>
            </a:r>
            <a:r>
              <a:rPr lang="nl-NL" sz="2800" dirty="0"/>
              <a:t> </a:t>
            </a:r>
            <a:r>
              <a:rPr lang="nl-NL" sz="2800" u="sng" dirty="0"/>
              <a:t>nervatuur</a:t>
            </a:r>
            <a:r>
              <a:rPr lang="nl-NL" sz="2800" dirty="0"/>
              <a:t>, </a:t>
            </a:r>
            <a:r>
              <a:rPr lang="nl-NL" sz="2800" u="sng" dirty="0"/>
              <a:t>bladrand</a:t>
            </a:r>
            <a:r>
              <a:rPr lang="nl-NL" sz="2800" dirty="0"/>
              <a:t> en </a:t>
            </a:r>
            <a:r>
              <a:rPr lang="nl-NL" sz="2800" u="sng" dirty="0"/>
              <a:t>insnijding</a:t>
            </a:r>
            <a:r>
              <a:rPr lang="nl-NL" sz="2800" dirty="0"/>
              <a:t> erbij.</a:t>
            </a:r>
          </a:p>
        </p:txBody>
      </p:sp>
    </p:spTree>
    <p:extLst>
      <p:ext uri="{BB962C8B-B14F-4D97-AF65-F5344CB8AC3E}">
        <p14:creationId xmlns:p14="http://schemas.microsoft.com/office/powerpoint/2010/main" val="3366401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78F5D3-BEBF-4144-B0E5-F2F18CD72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Bladvormen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1E07552-A4F5-4909-AB5F-E5A8EFB170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Meest voorkomende vormen van de bladschijf:</a:t>
            </a:r>
          </a:p>
          <a:p>
            <a:pPr marL="0" indent="0">
              <a:buNone/>
            </a:pPr>
            <a:r>
              <a:rPr lang="nl-N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1</a:t>
            </a:r>
            <a:r>
              <a:rPr lang="nl-NL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rond</a:t>
            </a:r>
          </a:p>
          <a:p>
            <a:pPr marL="0" indent="0">
              <a:buNone/>
            </a:pPr>
            <a:r>
              <a:rPr lang="nl-N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2. eirond</a:t>
            </a:r>
          </a:p>
          <a:p>
            <a:pPr marL="0" indent="0">
              <a:buNone/>
            </a:pPr>
            <a:r>
              <a:rPr lang="nl-NL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	3</a:t>
            </a:r>
            <a:r>
              <a:rPr lang="nl-N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langwerpig</a:t>
            </a:r>
          </a:p>
          <a:p>
            <a:pPr marL="0" indent="0">
              <a:buNone/>
            </a:pPr>
            <a:r>
              <a:rPr lang="nl-NL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	4. lancetvormig</a:t>
            </a:r>
          </a:p>
          <a:p>
            <a:pPr marL="0" indent="0">
              <a:buNone/>
            </a:pPr>
            <a:r>
              <a:rPr lang="nl-NL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	5. driehoekig</a:t>
            </a:r>
            <a:endParaRPr lang="nl-NL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nl-NL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	6</a:t>
            </a:r>
            <a:r>
              <a:rPr lang="nl-N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hartvormig</a:t>
            </a:r>
            <a:r>
              <a:rPr lang="nl-N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nl-N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36112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irc_mi" descr="http://www.stroom.nl/gfx/uploads/Bladvormen.jpg">
            <a:extLst>
              <a:ext uri="{FF2B5EF4-FFF2-40B4-BE49-F238E27FC236}">
                <a16:creationId xmlns:a16="http://schemas.microsoft.com/office/drawing/2014/main" id="{48C358A5-4AAC-4EF6-847F-FB1F40E844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7175" y="0"/>
            <a:ext cx="5654675" cy="6977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6588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0CAA58-2B4A-4655-825D-3FED41A78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Nervatuur</a:t>
            </a:r>
          </a:p>
        </p:txBody>
      </p:sp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id="{6691B305-F4B8-43FC-A722-04AACDC258C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7812" y="1701800"/>
            <a:ext cx="9199285" cy="4074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28838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4B2C87-5FB8-4FE7-B0FF-E96E47619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Bladrand</a:t>
            </a:r>
          </a:p>
        </p:txBody>
      </p:sp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id="{BFA07CC8-D1A1-41FF-9B8C-F2135A7C279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310" y="1463228"/>
            <a:ext cx="8596668" cy="4547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84435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3F75E1-06F0-4377-8346-725BBF92D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Insnijding van het blad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15ABD2B7-E591-4329-85E9-480279B00C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1709737"/>
            <a:ext cx="8462963" cy="4726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06639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</TotalTime>
  <Words>143</Words>
  <Application>Microsoft Office PowerPoint</Application>
  <PresentationFormat>Breedbeeld</PresentationFormat>
  <Paragraphs>25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3" baseType="lpstr">
      <vt:lpstr>Arial</vt:lpstr>
      <vt:lpstr>Times New Roman</vt:lpstr>
      <vt:lpstr>Trebuchet MS</vt:lpstr>
      <vt:lpstr>Wingdings 3</vt:lpstr>
      <vt:lpstr>Facet</vt:lpstr>
      <vt:lpstr>Het blad</vt:lpstr>
      <vt:lpstr>Doel van het blad</vt:lpstr>
      <vt:lpstr>Opdracht; Bladherbarium</vt:lpstr>
      <vt:lpstr>Bladvormen</vt:lpstr>
      <vt:lpstr>PowerPoint-presentatie</vt:lpstr>
      <vt:lpstr>Nervatuur</vt:lpstr>
      <vt:lpstr>Bladrand</vt:lpstr>
      <vt:lpstr>Insnijding van het blad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Het blad</dc:title>
  <dc:creator>Jacintha Westerink</dc:creator>
  <cp:lastModifiedBy>Jacintha Westerink</cp:lastModifiedBy>
  <cp:revision>3</cp:revision>
  <dcterms:created xsi:type="dcterms:W3CDTF">2020-09-20T21:24:51Z</dcterms:created>
  <dcterms:modified xsi:type="dcterms:W3CDTF">2021-02-21T21:10:05Z</dcterms:modified>
</cp:coreProperties>
</file>